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57" r:id="rId4"/>
    <p:sldId id="258" r:id="rId5"/>
    <p:sldId id="261" r:id="rId6"/>
    <p:sldId id="259" r:id="rId7"/>
    <p:sldId id="266" r:id="rId8"/>
    <p:sldId id="262" r:id="rId9"/>
    <p:sldId id="265" r:id="rId10"/>
    <p:sldId id="260" r:id="rId11"/>
    <p:sldId id="263" r:id="rId12"/>
    <p:sldId id="264" r:id="rId13"/>
    <p:sldId id="267" r:id="rId14"/>
    <p:sldId id="268" r:id="rId15"/>
    <p:sldId id="269" r:id="rId16"/>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94660"/>
  </p:normalViewPr>
  <p:slideViewPr>
    <p:cSldViewPr>
      <p:cViewPr varScale="1">
        <p:scale>
          <a:sx n="109" d="100"/>
          <a:sy n="109" d="100"/>
        </p:scale>
        <p:origin x="1674" y="10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pour modifier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p:txBody>
          <a:bodyPr/>
          <a:lstStyle/>
          <a:p>
            <a:fld id="{466385F4-AE5B-45E4-845F-4FA46FD7A40A}" type="datetimeFigureOut">
              <a:rPr lang="fr-FR" smtClean="0"/>
              <a:t>12/07/2021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0B8A83C5-DD1D-4492-837B-C283EE3BC0E8}" type="slidenum">
              <a:rPr lang="fr-FR" smtClean="0"/>
              <a:t>‹N°›</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466385F4-AE5B-45E4-845F-4FA46FD7A40A}" type="datetimeFigureOut">
              <a:rPr lang="fr-FR" smtClean="0"/>
              <a:t>12/07/2021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0B8A83C5-DD1D-4492-837B-C283EE3BC0E8}" type="slidenum">
              <a:rPr lang="fr-FR" smtClean="0"/>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Cliquez pour modifier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466385F4-AE5B-45E4-845F-4FA46FD7A40A}" type="datetimeFigureOut">
              <a:rPr lang="fr-FR" smtClean="0"/>
              <a:t>12/07/2021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0B8A83C5-DD1D-4492-837B-C283EE3BC0E8}" type="slidenum">
              <a:rPr lang="fr-FR" smtClean="0"/>
              <a:t>‹N°›</a:t>
            </a:fld>
            <a:endParaRPr lang="fr-F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Titr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fr-FR" smtClean="0"/>
              <a:t>Cliquez pour modifier le style du titre</a:t>
            </a:r>
            <a:endParaRPr kumimoji="0" lang="en-US"/>
          </a:p>
        </p:txBody>
      </p:sp>
      <p:sp>
        <p:nvSpPr>
          <p:cNvPr id="3" name="Sous-titr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fr-FR" smtClean="0"/>
              <a:t>Cliquez pour modifier le style des sous-titres du masque</a:t>
            </a:r>
            <a:endParaRPr kumimoji="0" lang="en-US"/>
          </a:p>
        </p:txBody>
      </p:sp>
      <p:sp>
        <p:nvSpPr>
          <p:cNvPr id="4" name="Espace réservé de la date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5" name="Espace réservé du pied de page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6" name="Espace réservé du numéro de diapositive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Tree>
    <p:extLst>
      <p:ext uri="{BB962C8B-B14F-4D97-AF65-F5344CB8AC3E}">
        <p14:creationId xmlns:p14="http://schemas.microsoft.com/office/powerpoint/2010/main" val="14023759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a:xfrm>
            <a:off x="457200" y="155448"/>
            <a:ext cx="8229600" cy="1252728"/>
          </a:xfrm>
        </p:spPr>
        <p:txBody>
          <a:bodyPr/>
          <a:lstStyle/>
          <a:p>
            <a:r>
              <a:rPr kumimoji="0" lang="fr-FR" smtClean="0"/>
              <a:t>Cliquez pour modifier le style du titre</a:t>
            </a:r>
            <a:endParaRPr kumimoji="0" lang="en-US"/>
          </a:p>
        </p:txBody>
      </p:sp>
      <p:sp>
        <p:nvSpPr>
          <p:cNvPr id="3" name="Espace réservé du contenu 2"/>
          <p:cNvSpPr>
            <a:spLocks noGrp="1"/>
          </p:cNvSpPr>
          <p:nvPr>
            <p:ph idx="1"/>
          </p:nvPr>
        </p:nvSpPr>
        <p:spPr/>
        <p:txBody>
          <a:bodyPr/>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5" name="Espace réservé du pied de page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6" name="Espace réservé du numéro de diapositive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Tree>
    <p:extLst>
      <p:ext uri="{BB962C8B-B14F-4D97-AF65-F5344CB8AC3E}">
        <p14:creationId xmlns:p14="http://schemas.microsoft.com/office/powerpoint/2010/main" val="35055387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Titr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fr-FR" smtClean="0"/>
              <a:t>Cliquez pour modifier le style du titre</a:t>
            </a:r>
            <a:endParaRPr kumimoji="0" lang="en-US"/>
          </a:p>
        </p:txBody>
      </p:sp>
      <p:sp>
        <p:nvSpPr>
          <p:cNvPr id="3" name="Espace réservé du texte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fr-FR" smtClean="0"/>
              <a:t>Cliquez pour modifier les styles du texte du masque</a:t>
            </a:r>
          </a:p>
        </p:txBody>
      </p:sp>
      <p:sp>
        <p:nvSpPr>
          <p:cNvPr id="4" name="Espace réservé de la date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5" name="Espace réservé du pied de page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6" name="Espace réservé du numéro de diapositive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Tree>
    <p:extLst>
      <p:ext uri="{BB962C8B-B14F-4D97-AF65-F5344CB8AC3E}">
        <p14:creationId xmlns:p14="http://schemas.microsoft.com/office/powerpoint/2010/main" val="5940015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3" name="Espace réservé du contenu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u contenu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5" name="Espace réservé de la date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6" name="Espace réservé du pied de page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7" name="Espace réservé du numéro de diapositive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Tree>
    <p:extLst>
      <p:ext uri="{BB962C8B-B14F-4D97-AF65-F5344CB8AC3E}">
        <p14:creationId xmlns:p14="http://schemas.microsoft.com/office/powerpoint/2010/main" val="42635883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extLst/>
          </a:lstStyle>
          <a:p>
            <a:r>
              <a:rPr kumimoji="0" lang="fr-FR" smtClean="0"/>
              <a:t>Cliquez pour modifier le style du titre</a:t>
            </a:r>
            <a:endParaRPr kumimoji="0" lang="en-US"/>
          </a:p>
        </p:txBody>
      </p:sp>
      <p:sp>
        <p:nvSpPr>
          <p:cNvPr id="3" name="Espace réservé du texte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fr-FR" smtClean="0"/>
              <a:t>Cliquez pour modifier les styles du texte du masque</a:t>
            </a:r>
          </a:p>
        </p:txBody>
      </p:sp>
      <p:sp>
        <p:nvSpPr>
          <p:cNvPr id="4" name="Espace réservé du contenu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5" name="Espace réservé du texte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fr-FR" smtClean="0"/>
              <a:t>Cliquez pour modifier les styles du texte du masque</a:t>
            </a:r>
          </a:p>
        </p:txBody>
      </p:sp>
      <p:sp>
        <p:nvSpPr>
          <p:cNvPr id="6" name="Espace réservé du contenu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7" name="Espace réservé de la date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8" name="Espace réservé du pied de page 7"/>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9" name="Espace réservé du numéro de diapositive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Tree>
    <p:extLst>
      <p:ext uri="{BB962C8B-B14F-4D97-AF65-F5344CB8AC3E}">
        <p14:creationId xmlns:p14="http://schemas.microsoft.com/office/powerpoint/2010/main" val="3480444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3" name="Espace réservé de la date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4" name="Espace réservé du pied de page 3"/>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5" name="Espace réservé du numéro de diapositive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Tree>
    <p:extLst>
      <p:ext uri="{BB962C8B-B14F-4D97-AF65-F5344CB8AC3E}">
        <p14:creationId xmlns:p14="http://schemas.microsoft.com/office/powerpoint/2010/main" val="1578782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3" name="Espace réservé du pied de page 2"/>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4" name="Espace réservé du numéro de diapositive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Tree>
    <p:extLst>
      <p:ext uri="{BB962C8B-B14F-4D97-AF65-F5344CB8AC3E}">
        <p14:creationId xmlns:p14="http://schemas.microsoft.com/office/powerpoint/2010/main" val="28829198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fr-FR" smtClean="0"/>
              <a:t>Cliquez pour modifier le style du titre</a:t>
            </a:r>
            <a:endParaRPr kumimoji="0" lang="en-US"/>
          </a:p>
        </p:txBody>
      </p:sp>
      <p:sp>
        <p:nvSpPr>
          <p:cNvPr id="3" name="Espace réservé du contenu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u texte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fr-FR" smtClean="0"/>
              <a:t>Cliquez pour modifier les styles du texte du masque</a:t>
            </a:r>
          </a:p>
        </p:txBody>
      </p:sp>
      <p:sp>
        <p:nvSpPr>
          <p:cNvPr id="5" name="Espace réservé de la date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6" name="Espace réservé du pied de page 5"/>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7" name="Espace réservé du numéro de diapositive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Tree>
    <p:extLst>
      <p:ext uri="{BB962C8B-B14F-4D97-AF65-F5344CB8AC3E}">
        <p14:creationId xmlns:p14="http://schemas.microsoft.com/office/powerpoint/2010/main" val="28236396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466385F4-AE5B-45E4-845F-4FA46FD7A40A}" type="datetimeFigureOut">
              <a:rPr lang="fr-FR" smtClean="0"/>
              <a:t>12/07/2021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0B8A83C5-DD1D-4492-837B-C283EE3BC0E8}" type="slidenum">
              <a:rPr lang="fr-FR" smtClean="0"/>
              <a:t>‹N°›</a:t>
            </a:fld>
            <a:endParaRPr lang="fr-F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fr-FR" smtClean="0"/>
              <a:t>Cliquez pour modifier le style du titre</a:t>
            </a:r>
            <a:endParaRPr kumimoji="0" lang="en-US"/>
          </a:p>
        </p:txBody>
      </p:sp>
      <p:sp>
        <p:nvSpPr>
          <p:cNvPr id="3" name="Espace réservé pour une image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fr-FR" smtClean="0"/>
              <a:t>Cliquez sur l'icône pour ajouter une image</a:t>
            </a:r>
            <a:endParaRPr kumimoji="0" lang="en-US" dirty="0"/>
          </a:p>
        </p:txBody>
      </p:sp>
      <p:sp>
        <p:nvSpPr>
          <p:cNvPr id="4" name="Espace réservé du texte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fr-FR" smtClean="0"/>
              <a:t>Cliquez pour modifier les styles du texte du masque</a:t>
            </a:r>
          </a:p>
        </p:txBody>
      </p:sp>
      <p:sp>
        <p:nvSpPr>
          <p:cNvPr id="5" name="Espace réservé de la date 4"/>
          <p:cNvSpPr>
            <a:spLocks noGrp="1"/>
          </p:cNvSpPr>
          <p:nvPr>
            <p:ph type="dt" sz="half" idx="10"/>
          </p:nvPr>
        </p:nvSpPr>
        <p:spPr>
          <a:xfrm>
            <a:off x="164592" y="1170432"/>
            <a:ext cx="2523744" cy="201168"/>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6" name="Espace réservé du pied de page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black">
                  <a:shade val="50000"/>
                </a:prstClr>
              </a:solidFill>
              <a:effectLst/>
              <a:uLnTx/>
              <a:uFillTx/>
              <a:latin typeface="Corbel"/>
              <a:ea typeface="+mn-ea"/>
              <a:cs typeface="+mn-cs"/>
            </a:endParaRPr>
          </a:p>
        </p:txBody>
      </p:sp>
      <p:sp>
        <p:nvSpPr>
          <p:cNvPr id="7" name="Espace réservé du numéro de diapositive 6"/>
          <p:cNvSpPr>
            <a:spLocks noGrp="1"/>
          </p:cNvSpPr>
          <p:nvPr>
            <p:ph type="sldNum" sz="quarter" idx="12"/>
          </p:nvPr>
        </p:nvSpPr>
        <p:spPr>
          <a:xfrm>
            <a:off x="8339328" y="1170432"/>
            <a:ext cx="733864" cy="201168"/>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Tree>
    <p:extLst>
      <p:ext uri="{BB962C8B-B14F-4D97-AF65-F5344CB8AC3E}">
        <p14:creationId xmlns:p14="http://schemas.microsoft.com/office/powerpoint/2010/main" val="39992871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5" name="Espace réservé du pied de page 4"/>
          <p:cNvSpPr>
            <a:spLocks noGrp="1"/>
          </p:cNvSpPr>
          <p:nvPr>
            <p:ph type="ftr" sz="quarter" idx="1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6" name="Espace réservé du numéro de diapositive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Tree>
    <p:extLst>
      <p:ext uri="{BB962C8B-B14F-4D97-AF65-F5344CB8AC3E}">
        <p14:creationId xmlns:p14="http://schemas.microsoft.com/office/powerpoint/2010/main" val="333194774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Titre vertical 1"/>
          <p:cNvSpPr>
            <a:spLocks noGrp="1"/>
          </p:cNvSpPr>
          <p:nvPr>
            <p:ph type="title" orient="vert"/>
          </p:nvPr>
        </p:nvSpPr>
        <p:spPr>
          <a:xfrm>
            <a:off x="6781800" y="274640"/>
            <a:ext cx="1905000" cy="5851525"/>
          </a:xfrm>
        </p:spPr>
        <p:txBody>
          <a:bodyPr vert="eaVert"/>
          <a:lstStyle/>
          <a:p>
            <a:r>
              <a:rPr kumimoji="0" lang="fr-FR" smtClean="0"/>
              <a:t>Cliquez pour modifier le style du titre</a:t>
            </a:r>
            <a:endParaRPr kumimoji="0" lang="en-US"/>
          </a:p>
        </p:txBody>
      </p:sp>
      <p:sp>
        <p:nvSpPr>
          <p:cNvPr id="3" name="Espace réservé du texte vertical 2"/>
          <p:cNvSpPr>
            <a:spLocks noGrp="1"/>
          </p:cNvSpPr>
          <p:nvPr>
            <p:ph type="body" orient="vert" idx="1"/>
          </p:nvPr>
        </p:nvSpPr>
        <p:spPr>
          <a:xfrm>
            <a:off x="457200" y="304800"/>
            <a:ext cx="6019800" cy="5851525"/>
          </a:xfrm>
        </p:spPr>
        <p:txBody>
          <a:bodyPr vert="eaVert"/>
          <a:lstStyle/>
          <a:p>
            <a:pPr lvl="0" eaLnBrk="1" latinLnBrk="0" hangingPunct="1"/>
            <a:r>
              <a:rPr lang="fr-FR" smtClean="0"/>
              <a:t>Cliquez pour modifier les styles du texte du masque</a:t>
            </a:r>
          </a:p>
          <a:p>
            <a:pPr lvl="1" eaLnBrk="1" latinLnBrk="0" hangingPunct="1"/>
            <a:r>
              <a:rPr lang="fr-FR" smtClean="0"/>
              <a:t>Deuxième niveau</a:t>
            </a:r>
          </a:p>
          <a:p>
            <a:pPr lvl="2" eaLnBrk="1" latinLnBrk="0" hangingPunct="1"/>
            <a:r>
              <a:rPr lang="fr-FR" smtClean="0"/>
              <a:t>Troisième niveau</a:t>
            </a:r>
          </a:p>
          <a:p>
            <a:pPr lvl="3" eaLnBrk="1" latinLnBrk="0" hangingPunct="1"/>
            <a:r>
              <a:rPr lang="fr-FR" smtClean="0"/>
              <a:t>Quatrième niveau</a:t>
            </a:r>
          </a:p>
          <a:p>
            <a:pPr lvl="4" eaLnBrk="1" latinLnBrk="0" hangingPunct="1"/>
            <a:r>
              <a:rPr lang="fr-FR" smtClean="0"/>
              <a:t>Cinquième niveau</a:t>
            </a:r>
            <a:endParaRPr kumimoji="0" lang="en-US"/>
          </a:p>
        </p:txBody>
      </p:sp>
      <p:sp>
        <p:nvSpPr>
          <p:cNvPr id="4" name="Espace réservé de la date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5" name="Espace réservé du pied de page 4"/>
          <p:cNvSpPr>
            <a:spLocks noGrp="1"/>
          </p:cNvSpPr>
          <p:nvPr>
            <p:ph type="ftr" sz="quarter" idx="11"/>
          </p:nvPr>
        </p:nvSpPr>
        <p:spPr>
          <a:xfrm>
            <a:off x="2640597" y="6377459"/>
            <a:ext cx="3836404"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6" name="Espace réservé du numéro de diapositive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Tree>
    <p:extLst>
      <p:ext uri="{BB962C8B-B14F-4D97-AF65-F5344CB8AC3E}">
        <p14:creationId xmlns:p14="http://schemas.microsoft.com/office/powerpoint/2010/main" val="22157432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Cliquez pour modifier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466385F4-AE5B-45E4-845F-4FA46FD7A40A}" type="datetimeFigureOut">
              <a:rPr lang="fr-FR" smtClean="0"/>
              <a:t>12/07/2021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0B8A83C5-DD1D-4492-837B-C283EE3BC0E8}" type="slidenum">
              <a:rPr lang="fr-FR" smtClean="0"/>
              <a:t>‹N°›</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466385F4-AE5B-45E4-845F-4FA46FD7A40A}" type="datetimeFigureOut">
              <a:rPr lang="fr-FR" smtClean="0"/>
              <a:t>12/07/2021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0B8A83C5-DD1D-4492-837B-C283EE3BC0E8}" type="slidenum">
              <a:rPr lang="fr-FR" smtClean="0"/>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466385F4-AE5B-45E4-845F-4FA46FD7A40A}" type="datetimeFigureOut">
              <a:rPr lang="fr-FR" smtClean="0"/>
              <a:t>12/07/2021</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0B8A83C5-DD1D-4492-837B-C283EE3BC0E8}" type="slidenum">
              <a:rPr lang="fr-FR" smtClean="0"/>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e la date 2"/>
          <p:cNvSpPr>
            <a:spLocks noGrp="1"/>
          </p:cNvSpPr>
          <p:nvPr>
            <p:ph type="dt" sz="half" idx="10"/>
          </p:nvPr>
        </p:nvSpPr>
        <p:spPr/>
        <p:txBody>
          <a:bodyPr/>
          <a:lstStyle/>
          <a:p>
            <a:fld id="{466385F4-AE5B-45E4-845F-4FA46FD7A40A}" type="datetimeFigureOut">
              <a:rPr lang="fr-FR" smtClean="0"/>
              <a:t>12/07/2021</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0B8A83C5-DD1D-4492-837B-C283EE3BC0E8}" type="slidenum">
              <a:rPr lang="fr-FR" smtClean="0"/>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466385F4-AE5B-45E4-845F-4FA46FD7A40A}" type="datetimeFigureOut">
              <a:rPr lang="fr-FR" smtClean="0"/>
              <a:t>12/07/2021</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0B8A83C5-DD1D-4492-837B-C283EE3BC0E8}" type="slidenum">
              <a:rPr lang="fr-FR" smtClean="0"/>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pour modifier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466385F4-AE5B-45E4-845F-4FA46FD7A40A}" type="datetimeFigureOut">
              <a:rPr lang="fr-FR" smtClean="0"/>
              <a:t>12/07/2021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0B8A83C5-DD1D-4492-837B-C283EE3BC0E8}" type="slidenum">
              <a:rPr lang="fr-FR" smtClean="0"/>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pour modifier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466385F4-AE5B-45E4-845F-4FA46FD7A40A}" type="datetimeFigureOut">
              <a:rPr lang="fr-FR" smtClean="0"/>
              <a:t>12/07/2021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0B8A83C5-DD1D-4492-837B-C283EE3BC0E8}" type="slidenum">
              <a:rPr lang="fr-FR" smtClean="0"/>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6385F4-AE5B-45E4-845F-4FA46FD7A40A}" type="datetimeFigureOut">
              <a:rPr lang="fr-FR" smtClean="0"/>
              <a:t>12/07/2021</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8A83C5-DD1D-4492-837B-C283EE3BC0E8}" type="slidenum">
              <a:rPr lang="fr-FR" smtClean="0"/>
              <a:t>‹N°›</a:t>
            </a:fld>
            <a:endParaRPr lang="fr-F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orbel"/>
              <a:ea typeface="+mn-ea"/>
              <a:cs typeface="+mn-cs"/>
            </a:endParaRPr>
          </a:p>
        </p:txBody>
      </p:sp>
      <p:sp>
        <p:nvSpPr>
          <p:cNvPr id="2" name="Espace réservé du titre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fr-FR" smtClean="0"/>
              <a:t>Cliquez pour modifier le style du titre</a:t>
            </a:r>
            <a:endParaRPr kumimoji="0" lang="en-US"/>
          </a:p>
        </p:txBody>
      </p:sp>
      <p:sp>
        <p:nvSpPr>
          <p:cNvPr id="3" name="Espace réservé du texte 2"/>
          <p:cNvSpPr>
            <a:spLocks noGrp="1"/>
          </p:cNvSpPr>
          <p:nvPr>
            <p:ph type="body" idx="1"/>
          </p:nvPr>
        </p:nvSpPr>
        <p:spPr>
          <a:xfrm>
            <a:off x="457200" y="1775191"/>
            <a:ext cx="8229600" cy="4625609"/>
          </a:xfrm>
          <a:prstGeom prst="rect">
            <a:avLst/>
          </a:prstGeom>
        </p:spPr>
        <p:txBody>
          <a:bodyPr vert="horz" lIns="54864" tIns="91440" rtlCol="0">
            <a:normAutofit/>
          </a:bodyPr>
          <a:lstStyle/>
          <a:p>
            <a:pPr lvl="0" eaLnBrk="1" latinLnBrk="0" hangingPunct="1"/>
            <a:r>
              <a:rPr kumimoji="0" lang="fr-FR" smtClean="0"/>
              <a:t>Cliquez pour modifier les styles du texte du masque</a:t>
            </a:r>
          </a:p>
          <a:p>
            <a:pPr lvl="1" eaLnBrk="1" latinLnBrk="0" hangingPunct="1"/>
            <a:r>
              <a:rPr kumimoji="0" lang="fr-FR" smtClean="0"/>
              <a:t>Deuxième niveau</a:t>
            </a:r>
          </a:p>
          <a:p>
            <a:pPr lvl="2" eaLnBrk="1" latinLnBrk="0" hangingPunct="1"/>
            <a:r>
              <a:rPr kumimoji="0" lang="fr-FR" smtClean="0"/>
              <a:t>Troisième niveau</a:t>
            </a:r>
          </a:p>
          <a:p>
            <a:pPr lvl="3" eaLnBrk="1" latinLnBrk="0" hangingPunct="1"/>
            <a:r>
              <a:rPr kumimoji="0" lang="fr-FR" smtClean="0"/>
              <a:t>Quatrième niveau</a:t>
            </a:r>
          </a:p>
          <a:p>
            <a:pPr lvl="4" eaLnBrk="1" latinLnBrk="0" hangingPunct="1"/>
            <a:r>
              <a:rPr kumimoji="0" lang="fr-FR" smtClean="0"/>
              <a:t>Cinquième niveau</a:t>
            </a:r>
            <a:endParaRPr kumimoji="0" lang="en-US"/>
          </a:p>
        </p:txBody>
      </p:sp>
      <p:sp>
        <p:nvSpPr>
          <p:cNvPr id="4" name="Espace réservé de la date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pPr marL="0" marR="0" lvl="0" indent="0" algn="l" defTabSz="914400" rtl="0" eaLnBrk="1" fontAlgn="auto" latinLnBrk="0" hangingPunct="1">
              <a:lnSpc>
                <a:spcPct val="100000"/>
              </a:lnSpc>
              <a:spcBef>
                <a:spcPts val="0"/>
              </a:spcBef>
              <a:spcAft>
                <a:spcPts val="0"/>
              </a:spcAft>
              <a:buClrTx/>
              <a:buSzTx/>
              <a:buFontTx/>
              <a:buNone/>
              <a:tabLst/>
              <a:defRPr/>
            </a:pPr>
            <a:fld id="{1B5D5133-DFCF-4E5D-82FC-908A030BAFA5}" type="datetimeFigureOut">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12/07/2021</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5" name="Espace réservé du pied de page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
        <p:nvSpPr>
          <p:cNvPr id="6" name="Espace réservé du numéro de diapositive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pPr marL="0" marR="0" lvl="0" indent="0" algn="r" defTabSz="914400" rtl="0" eaLnBrk="1" fontAlgn="auto" latinLnBrk="0" hangingPunct="1">
              <a:lnSpc>
                <a:spcPct val="100000"/>
              </a:lnSpc>
              <a:spcBef>
                <a:spcPts val="0"/>
              </a:spcBef>
              <a:spcAft>
                <a:spcPts val="0"/>
              </a:spcAft>
              <a:buClrTx/>
              <a:buSzTx/>
              <a:buFontTx/>
              <a:buNone/>
              <a:tabLst/>
              <a:defRPr/>
            </a:pPr>
            <a:fld id="{12E9F162-AB9D-4C38-A642-64AC68E42D54}" type="slidenum">
              <a:rPr kumimoji="0" lang="fr-FR" sz="1200" b="0" i="0" u="none" strike="noStrike" kern="1200" cap="none" spc="0" normalizeH="0" baseline="0" noProof="0" smtClean="0">
                <a:ln>
                  <a:noFill/>
                </a:ln>
                <a:solidFill>
                  <a:prstClr val="white">
                    <a:tint val="95000"/>
                  </a:prstClr>
                </a:solidFill>
                <a:effectLst/>
                <a:uLnTx/>
                <a:uFillTx/>
                <a:latin typeface="Corbel"/>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‹N°›</a:t>
            </a:fld>
            <a:endParaRPr kumimoji="0" lang="fr-FR" sz="1200" b="0" i="0" u="none" strike="noStrike" kern="1200" cap="none" spc="0" normalizeH="0" baseline="0" noProof="0">
              <a:ln>
                <a:noFill/>
              </a:ln>
              <a:solidFill>
                <a:prstClr val="white">
                  <a:tint val="95000"/>
                </a:prstClr>
              </a:solidFill>
              <a:effectLst/>
              <a:uLnTx/>
              <a:uFillTx/>
              <a:latin typeface="Corbel"/>
              <a:ea typeface="+mn-ea"/>
              <a:cs typeface="+mn-cs"/>
            </a:endParaRPr>
          </a:p>
        </p:txBody>
      </p:sp>
    </p:spTree>
    <p:extLst>
      <p:ext uri="{BB962C8B-B14F-4D97-AF65-F5344CB8AC3E}">
        <p14:creationId xmlns:p14="http://schemas.microsoft.com/office/powerpoint/2010/main" val="117566495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youtube.com/watch?v=TgUHcXLAz3A"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youtube.com/watch?v=bvS4OX_KIh8" TargetMode="Externa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www.youtube.com/watch?v=CUajYZPFgkM" TargetMode="Externa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youtube.com/watch?v=aNcxCR7f2MQ"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smtClean="0"/>
              <a:t>Panorama de la </a:t>
            </a:r>
            <a:r>
              <a:rPr lang="fr-FR" smtClean="0">
                <a:solidFill>
                  <a:srgbClr val="FF0000"/>
                </a:solidFill>
              </a:rPr>
              <a:t>S</a:t>
            </a:r>
            <a:r>
              <a:rPr lang="fr-FR" smtClean="0"/>
              <a:t>cience-</a:t>
            </a:r>
            <a:r>
              <a:rPr lang="fr-FR" smtClean="0">
                <a:solidFill>
                  <a:srgbClr val="FF0000"/>
                </a:solidFill>
              </a:rPr>
              <a:t>F</a:t>
            </a:r>
            <a:r>
              <a:rPr lang="fr-FR" smtClean="0"/>
              <a:t>iction</a:t>
            </a:r>
            <a:endParaRPr lang="fr-FR"/>
          </a:p>
        </p:txBody>
      </p:sp>
      <p:sp>
        <p:nvSpPr>
          <p:cNvPr id="3" name="Sous-titre 2"/>
          <p:cNvSpPr>
            <a:spLocks noGrp="1"/>
          </p:cNvSpPr>
          <p:nvPr>
            <p:ph type="subTitle" idx="1"/>
          </p:nvPr>
        </p:nvSpPr>
        <p:spPr/>
        <p:txBody>
          <a:bodyPr/>
          <a:lstStyle/>
          <a:p>
            <a:r>
              <a:rPr lang="fr-FR" smtClean="0"/>
              <a:t>Les Précurseurs</a:t>
            </a:r>
          </a:p>
          <a:p>
            <a:r>
              <a:rPr lang="fr-FR" smtClean="0"/>
              <a:t>Les Pessimistes</a:t>
            </a:r>
          </a:p>
          <a:p>
            <a:r>
              <a:rPr lang="fr-FR" smtClean="0"/>
              <a:t>Les Super-Héros</a:t>
            </a:r>
            <a:endParaRPr lang="fr-F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On a marché sur la Lune</a:t>
            </a:r>
            <a:endParaRPr lang="fr-FR"/>
          </a:p>
        </p:txBody>
      </p:sp>
      <p:pic>
        <p:nvPicPr>
          <p:cNvPr id="20482" name="Picture 2">
            <a:hlinkClick r:id="rId2"/>
          </p:cNvPr>
          <p:cNvPicPr>
            <a:picLocks noChangeAspect="1" noChangeArrowheads="1"/>
          </p:cNvPicPr>
          <p:nvPr/>
        </p:nvPicPr>
        <p:blipFill>
          <a:blip r:embed="rId3" cstate="print"/>
          <a:srcRect l="2359" t="18160" r="43042" b="32281"/>
          <a:stretch>
            <a:fillRect/>
          </a:stretch>
        </p:blipFill>
        <p:spPr bwMode="auto">
          <a:xfrm>
            <a:off x="535891" y="1556792"/>
            <a:ext cx="7996549" cy="453650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2" cstate="print"/>
          <a:srcRect/>
          <a:stretch>
            <a:fillRect/>
          </a:stretch>
        </p:blipFill>
        <p:spPr bwMode="auto">
          <a:xfrm>
            <a:off x="35496" y="476250"/>
            <a:ext cx="9028499" cy="604909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2">
            <a:hlinkClick r:id="rId2"/>
          </p:cNvPr>
          <p:cNvPicPr>
            <a:picLocks noChangeAspect="1" noChangeArrowheads="1"/>
          </p:cNvPicPr>
          <p:nvPr/>
        </p:nvPicPr>
        <p:blipFill>
          <a:blip r:embed="rId3" cstate="print"/>
          <a:srcRect l="1309" t="17320" r="31492" b="15481"/>
          <a:stretch>
            <a:fillRect/>
          </a:stretch>
        </p:blipFill>
        <p:spPr bwMode="auto">
          <a:xfrm>
            <a:off x="251520" y="836712"/>
            <a:ext cx="8640960" cy="5400600"/>
          </a:xfrm>
          <a:prstGeom prst="rect">
            <a:avLst/>
          </a:prstGeom>
          <a:noFill/>
          <a:ln w="9525">
            <a:noFill/>
            <a:miter lim="800000"/>
            <a:headEnd/>
            <a:tailEnd/>
          </a:ln>
        </p:spPr>
      </p:pic>
    </p:spTree>
    <p:extLst>
      <p:ext uri="{BB962C8B-B14F-4D97-AF65-F5344CB8AC3E}">
        <p14:creationId xmlns:p14="http://schemas.microsoft.com/office/powerpoint/2010/main" val="6737528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srcRect l="1562"/>
          <a:stretch>
            <a:fillRect/>
          </a:stretch>
        </p:blipFill>
        <p:spPr bwMode="auto">
          <a:xfrm>
            <a:off x="-1" y="0"/>
            <a:ext cx="4697375" cy="6453336"/>
          </a:xfrm>
          <a:prstGeom prst="rect">
            <a:avLst/>
          </a:prstGeom>
          <a:noFill/>
          <a:ln w="9525">
            <a:noFill/>
            <a:miter lim="800000"/>
            <a:headEnd/>
            <a:tailEnd/>
          </a:ln>
        </p:spPr>
      </p:pic>
      <p:pic>
        <p:nvPicPr>
          <p:cNvPr id="3075" name="Picture 3"/>
          <p:cNvPicPr>
            <a:picLocks noChangeAspect="1" noChangeArrowheads="1"/>
          </p:cNvPicPr>
          <p:nvPr/>
        </p:nvPicPr>
        <p:blipFill>
          <a:blip r:embed="rId3" cstate="print"/>
          <a:srcRect/>
          <a:stretch>
            <a:fillRect/>
          </a:stretch>
        </p:blipFill>
        <p:spPr bwMode="auto">
          <a:xfrm>
            <a:off x="4636603" y="0"/>
            <a:ext cx="4507398" cy="6453336"/>
          </a:xfrm>
          <a:prstGeom prst="rect">
            <a:avLst/>
          </a:prstGeom>
          <a:noFill/>
          <a:ln w="9525">
            <a:noFill/>
            <a:miter lim="800000"/>
            <a:headEnd/>
            <a:tailEnd/>
          </a:ln>
        </p:spPr>
      </p:pic>
    </p:spTree>
    <p:extLst>
      <p:ext uri="{BB962C8B-B14F-4D97-AF65-F5344CB8AC3E}">
        <p14:creationId xmlns:p14="http://schemas.microsoft.com/office/powerpoint/2010/main" val="134234823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a:hlinkClick r:id="rId2"/>
          </p:cNvPr>
          <p:cNvPicPr>
            <a:picLocks noChangeAspect="1" noChangeArrowheads="1"/>
          </p:cNvPicPr>
          <p:nvPr/>
        </p:nvPicPr>
        <p:blipFill>
          <a:blip r:embed="rId3" cstate="print"/>
          <a:srcRect l="15484" t="17320" r="39367" b="36480"/>
          <a:stretch>
            <a:fillRect/>
          </a:stretch>
        </p:blipFill>
        <p:spPr bwMode="auto">
          <a:xfrm>
            <a:off x="0" y="461413"/>
            <a:ext cx="9144000" cy="5847907"/>
          </a:xfrm>
          <a:prstGeom prst="rect">
            <a:avLst/>
          </a:prstGeom>
          <a:noFill/>
          <a:ln w="9525">
            <a:noFill/>
            <a:miter lim="800000"/>
            <a:headEnd/>
            <a:tailEnd/>
          </a:ln>
        </p:spPr>
      </p:pic>
    </p:spTree>
    <p:extLst>
      <p:ext uri="{BB962C8B-B14F-4D97-AF65-F5344CB8AC3E}">
        <p14:creationId xmlns:p14="http://schemas.microsoft.com/office/powerpoint/2010/main" val="30622825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9144000" cy="980728"/>
          </a:xfrm>
          <a:solidFill>
            <a:schemeClr val="bg1">
              <a:lumMod val="75000"/>
              <a:lumOff val="25000"/>
            </a:schemeClr>
          </a:solidFill>
        </p:spPr>
        <p:txBody>
          <a:bodyPr>
            <a:normAutofit/>
          </a:bodyPr>
          <a:lstStyle/>
          <a:p>
            <a:r>
              <a:rPr lang="fr-FR" sz="5400" smtClean="0">
                <a:solidFill>
                  <a:srgbClr val="FF0000"/>
                </a:solidFill>
              </a:rPr>
              <a:t>L</a:t>
            </a:r>
            <a:r>
              <a:rPr lang="fr-FR" sz="5400" smtClean="0"/>
              <a:t>es </a:t>
            </a:r>
            <a:r>
              <a:rPr lang="fr-FR" sz="5400" smtClean="0">
                <a:solidFill>
                  <a:srgbClr val="FF0000"/>
                </a:solidFill>
              </a:rPr>
              <a:t>P</a:t>
            </a:r>
            <a:r>
              <a:rPr lang="fr-FR" sz="5400" smtClean="0"/>
              <a:t>récurseurs</a:t>
            </a:r>
            <a:endParaRPr lang="fr-FR" sz="5400"/>
          </a:p>
        </p:txBody>
      </p:sp>
      <p:sp>
        <p:nvSpPr>
          <p:cNvPr id="3" name="Espace réservé du contenu 2"/>
          <p:cNvSpPr>
            <a:spLocks noGrp="1"/>
          </p:cNvSpPr>
          <p:nvPr>
            <p:ph idx="1"/>
          </p:nvPr>
        </p:nvSpPr>
        <p:spPr>
          <a:xfrm>
            <a:off x="457200" y="2924944"/>
            <a:ext cx="8229600" cy="3201219"/>
          </a:xfrm>
        </p:spPr>
        <p:txBody>
          <a:bodyPr>
            <a:normAutofit/>
          </a:bodyPr>
          <a:lstStyle/>
          <a:p>
            <a:pPr algn="ctr">
              <a:buNone/>
            </a:pPr>
            <a:r>
              <a:rPr lang="fr-FR" sz="5400" smtClean="0">
                <a:solidFill>
                  <a:srgbClr val="FF0000"/>
                </a:solidFill>
              </a:rPr>
              <a:t>J</a:t>
            </a:r>
            <a:r>
              <a:rPr lang="fr-FR" sz="5400" smtClean="0"/>
              <a:t>ules </a:t>
            </a:r>
            <a:r>
              <a:rPr lang="fr-FR" sz="5400" smtClean="0">
                <a:solidFill>
                  <a:srgbClr val="FF0000"/>
                </a:solidFill>
              </a:rPr>
              <a:t>V</a:t>
            </a:r>
            <a:r>
              <a:rPr lang="fr-FR" sz="5400" smtClean="0"/>
              <a:t>erne</a:t>
            </a:r>
          </a:p>
          <a:p>
            <a:pPr algn="ctr">
              <a:buNone/>
            </a:pPr>
            <a:r>
              <a:rPr lang="fr-FR" sz="5400" smtClean="0">
                <a:solidFill>
                  <a:srgbClr val="FF0000"/>
                </a:solidFill>
              </a:rPr>
              <a:t>G</a:t>
            </a:r>
            <a:r>
              <a:rPr lang="fr-FR" sz="5400" smtClean="0"/>
              <a:t>eorges </a:t>
            </a:r>
            <a:r>
              <a:rPr lang="fr-FR" sz="5400" smtClean="0">
                <a:solidFill>
                  <a:srgbClr val="FF0000"/>
                </a:solidFill>
              </a:rPr>
              <a:t>M</a:t>
            </a:r>
            <a:r>
              <a:rPr lang="fr-FR" sz="5400" smtClean="0"/>
              <a:t>éliès</a:t>
            </a:r>
          </a:p>
          <a:p>
            <a:pPr algn="ctr">
              <a:buNone/>
            </a:pPr>
            <a:r>
              <a:rPr lang="fr-FR" sz="5400" smtClean="0"/>
              <a:t>He</a:t>
            </a:r>
            <a:r>
              <a:rPr lang="fr-FR" sz="5400" smtClean="0">
                <a:solidFill>
                  <a:srgbClr val="FF0000"/>
                </a:solidFill>
              </a:rPr>
              <a:t>rg</a:t>
            </a:r>
            <a:r>
              <a:rPr lang="fr-FR" sz="5400" smtClean="0"/>
              <a:t>é</a:t>
            </a:r>
            <a:endParaRPr lang="fr-FR" sz="540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9144000" cy="980728"/>
          </a:xfrm>
          <a:solidFill>
            <a:schemeClr val="bg1">
              <a:lumMod val="65000"/>
              <a:lumOff val="35000"/>
            </a:schemeClr>
          </a:solidFill>
        </p:spPr>
        <p:txBody>
          <a:bodyPr/>
          <a:lstStyle/>
          <a:p>
            <a:r>
              <a:rPr lang="fr-FR" smtClean="0">
                <a:solidFill>
                  <a:srgbClr val="FF0000"/>
                </a:solidFill>
              </a:rPr>
              <a:t>J</a:t>
            </a:r>
            <a:r>
              <a:rPr lang="fr-FR" smtClean="0"/>
              <a:t>ules </a:t>
            </a:r>
            <a:r>
              <a:rPr lang="fr-FR" smtClean="0">
                <a:solidFill>
                  <a:srgbClr val="FF0000"/>
                </a:solidFill>
              </a:rPr>
              <a:t>V</a:t>
            </a:r>
            <a:r>
              <a:rPr lang="fr-FR" smtClean="0"/>
              <a:t>ERNE</a:t>
            </a:r>
            <a:endParaRPr lang="fr-FR"/>
          </a:p>
        </p:txBody>
      </p:sp>
      <p:pic>
        <p:nvPicPr>
          <p:cNvPr id="1026" name="Picture 2"/>
          <p:cNvPicPr>
            <a:picLocks noChangeAspect="1" noChangeArrowheads="1"/>
          </p:cNvPicPr>
          <p:nvPr/>
        </p:nvPicPr>
        <p:blipFill>
          <a:blip r:embed="rId2" cstate="print"/>
          <a:srcRect/>
          <a:stretch>
            <a:fillRect/>
          </a:stretch>
        </p:blipFill>
        <p:spPr bwMode="auto">
          <a:xfrm>
            <a:off x="3976029" y="1556792"/>
            <a:ext cx="5167971" cy="5301208"/>
          </a:xfrm>
          <a:prstGeom prst="rect">
            <a:avLst/>
          </a:prstGeom>
          <a:noFill/>
          <a:ln w="9525">
            <a:noFill/>
            <a:miter lim="800000"/>
            <a:headEnd/>
            <a:tailEnd/>
          </a:ln>
        </p:spPr>
      </p:pic>
      <p:sp>
        <p:nvSpPr>
          <p:cNvPr id="5" name="Rectangle 4"/>
          <p:cNvSpPr/>
          <p:nvPr/>
        </p:nvSpPr>
        <p:spPr>
          <a:xfrm>
            <a:off x="179512" y="1556792"/>
            <a:ext cx="3491880" cy="2031325"/>
          </a:xfrm>
          <a:prstGeom prst="rect">
            <a:avLst/>
          </a:prstGeom>
        </p:spPr>
        <p:txBody>
          <a:bodyPr wrap="square">
            <a:spAutoFit/>
          </a:bodyPr>
          <a:lstStyle/>
          <a:p>
            <a:pPr algn="just"/>
            <a:r>
              <a:rPr lang="fr-FR" smtClean="0"/>
              <a:t>Jules Verne, né le 8 février 1828 à Nantes et mort le 24 mars 1905 à Amiens, est un écrivain français dont l'œuvre est, pour la plus grande partie, constituée de romans d'aventures évoquant les progrès scientifiques du XIXe siècle. </a:t>
            </a:r>
            <a:endParaRPr lang="fr-F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9144000" cy="908720"/>
          </a:xfrm>
          <a:solidFill>
            <a:schemeClr val="bg1">
              <a:lumMod val="75000"/>
              <a:lumOff val="25000"/>
            </a:schemeClr>
          </a:solidFill>
        </p:spPr>
        <p:txBody>
          <a:bodyPr/>
          <a:lstStyle/>
          <a:p>
            <a:r>
              <a:rPr lang="fr-FR" smtClean="0">
                <a:solidFill>
                  <a:srgbClr val="FF0000"/>
                </a:solidFill>
              </a:rPr>
              <a:t>D</a:t>
            </a:r>
            <a:r>
              <a:rPr lang="fr-FR" smtClean="0"/>
              <a:t>e la </a:t>
            </a:r>
            <a:r>
              <a:rPr lang="fr-FR" smtClean="0">
                <a:solidFill>
                  <a:srgbClr val="FF0000"/>
                </a:solidFill>
              </a:rPr>
              <a:t>T</a:t>
            </a:r>
            <a:r>
              <a:rPr lang="fr-FR" smtClean="0"/>
              <a:t>erre à la </a:t>
            </a:r>
            <a:r>
              <a:rPr lang="fr-FR" smtClean="0">
                <a:solidFill>
                  <a:srgbClr val="FF0000"/>
                </a:solidFill>
              </a:rPr>
              <a:t>L</a:t>
            </a:r>
            <a:r>
              <a:rPr lang="fr-FR" smtClean="0"/>
              <a:t>une</a:t>
            </a:r>
            <a:endParaRPr lang="fr-FR"/>
          </a:p>
        </p:txBody>
      </p:sp>
      <p:pic>
        <p:nvPicPr>
          <p:cNvPr id="18434" name="Picture 2"/>
          <p:cNvPicPr>
            <a:picLocks noChangeAspect="1" noChangeArrowheads="1"/>
          </p:cNvPicPr>
          <p:nvPr/>
        </p:nvPicPr>
        <p:blipFill>
          <a:blip r:embed="rId2" cstate="print"/>
          <a:srcRect/>
          <a:stretch>
            <a:fillRect/>
          </a:stretch>
        </p:blipFill>
        <p:spPr bwMode="auto">
          <a:xfrm>
            <a:off x="5508105" y="980728"/>
            <a:ext cx="3635896" cy="5884958"/>
          </a:xfrm>
          <a:prstGeom prst="rect">
            <a:avLst/>
          </a:prstGeom>
          <a:noFill/>
          <a:ln w="9525">
            <a:noFill/>
            <a:miter lim="800000"/>
            <a:headEnd/>
            <a:tailEnd/>
          </a:ln>
        </p:spPr>
      </p:pic>
      <p:sp>
        <p:nvSpPr>
          <p:cNvPr id="4" name="Rectangle 3"/>
          <p:cNvSpPr/>
          <p:nvPr/>
        </p:nvSpPr>
        <p:spPr>
          <a:xfrm>
            <a:off x="72008" y="1109057"/>
            <a:ext cx="5364088" cy="5632311"/>
          </a:xfrm>
          <a:prstGeom prst="rect">
            <a:avLst/>
          </a:prstGeom>
        </p:spPr>
        <p:txBody>
          <a:bodyPr wrap="square">
            <a:spAutoFit/>
          </a:bodyPr>
          <a:lstStyle/>
          <a:p>
            <a:pPr algn="just"/>
            <a:r>
              <a:rPr lang="fr-FR" i="1" smtClean="0">
                <a:solidFill>
                  <a:srgbClr val="FF0000"/>
                </a:solidFill>
              </a:rPr>
              <a:t>De la Terre à la Lune</a:t>
            </a:r>
            <a:r>
              <a:rPr lang="fr-FR" smtClean="0"/>
              <a:t>, trajet direct en 97 heures 20 minutes est un roman d'anticipation de Jules Verne, paru en 1865. Il relate comment, après la fin de la guerre de Sécession, une association d'artilleurs et de scientifiques liés à l'industrie militaire tente d'envoyer sur la Lune un obus habité par trois hommes. De la Terre à la Lune forme la première partie d'un diptyque, qui se clôt avec Autour de la Lune, paru quatre ans plus tard. Plusieurs personnages de ces romans sont remis en scène dans Sans dessus dessous, publié vingt ans plus tard, sans grand succès, puis redécouvert en 1975.</a:t>
            </a:r>
          </a:p>
          <a:p>
            <a:pPr algn="just"/>
            <a:endParaRPr lang="fr-FR" smtClean="0"/>
          </a:p>
          <a:p>
            <a:pPr algn="just"/>
            <a:r>
              <a:rPr lang="fr-FR" smtClean="0"/>
              <a:t>L'œuvre figure parmi les romans les plus connus de Jules Verne. Elle est devenue une référence dans le domaine de la science-fiction, avec de nombreux héritiers comme le roman de </a:t>
            </a:r>
            <a:r>
              <a:rPr lang="fr-FR" smtClean="0">
                <a:solidFill>
                  <a:srgbClr val="FF0000"/>
                </a:solidFill>
              </a:rPr>
              <a:t>H. G. Wells</a:t>
            </a:r>
            <a:r>
              <a:rPr lang="fr-FR" smtClean="0"/>
              <a:t>, </a:t>
            </a:r>
            <a:r>
              <a:rPr lang="fr-FR" smtClean="0">
                <a:solidFill>
                  <a:srgbClr val="FF0000"/>
                </a:solidFill>
              </a:rPr>
              <a:t>Les Premiers Hommes dans la Lune</a:t>
            </a:r>
            <a:r>
              <a:rPr lang="fr-FR" smtClean="0"/>
              <a:t>, en 1901. Le roman a été adapté de nombreuses fois à l'écran, pour le cinéma et la télévision, et ce dès 1902 avec </a:t>
            </a:r>
            <a:r>
              <a:rPr lang="fr-FR" smtClean="0">
                <a:solidFill>
                  <a:srgbClr val="FF0000"/>
                </a:solidFill>
              </a:rPr>
              <a:t>G</a:t>
            </a:r>
            <a:r>
              <a:rPr lang="fr-FR" smtClean="0"/>
              <a:t>eorges </a:t>
            </a:r>
            <a:r>
              <a:rPr lang="fr-FR" smtClean="0">
                <a:solidFill>
                  <a:srgbClr val="FF0000"/>
                </a:solidFill>
              </a:rPr>
              <a:t>M</a:t>
            </a:r>
            <a:r>
              <a:rPr lang="fr-FR" smtClean="0"/>
              <a:t>éliès et son </a:t>
            </a:r>
            <a:r>
              <a:rPr lang="fr-FR" smtClean="0">
                <a:solidFill>
                  <a:srgbClr val="FF0000"/>
                </a:solidFill>
              </a:rPr>
              <a:t>Voyage dans la Lune</a:t>
            </a:r>
            <a:r>
              <a:rPr lang="fr-FR" smtClean="0"/>
              <a:t>. </a:t>
            </a:r>
            <a:endParaRPr lang="fr-F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solidFill>
                  <a:srgbClr val="FF0000"/>
                </a:solidFill>
              </a:rPr>
              <a:t>G</a:t>
            </a:r>
            <a:r>
              <a:rPr lang="fr-FR" smtClean="0"/>
              <a:t>eorges </a:t>
            </a:r>
            <a:r>
              <a:rPr lang="fr-FR" smtClean="0">
                <a:solidFill>
                  <a:srgbClr val="FF0000"/>
                </a:solidFill>
              </a:rPr>
              <a:t>M</a:t>
            </a:r>
            <a:r>
              <a:rPr lang="fr-FR" smtClean="0"/>
              <a:t>éliès</a:t>
            </a:r>
            <a:endParaRPr lang="fr-FR"/>
          </a:p>
        </p:txBody>
      </p:sp>
      <p:sp>
        <p:nvSpPr>
          <p:cNvPr id="2050" name="AutoShape 2" descr="Image associée"/>
          <p:cNvSpPr>
            <a:spLocks noChangeAspect="1" noChangeArrowheads="1"/>
          </p:cNvSpPr>
          <p:nvPr/>
        </p:nvSpPr>
        <p:spPr bwMode="auto">
          <a:xfrm>
            <a:off x="155575" y="-2879725"/>
            <a:ext cx="4772025" cy="6010275"/>
          </a:xfrm>
          <a:prstGeom prst="rect">
            <a:avLst/>
          </a:prstGeom>
          <a:noFill/>
        </p:spPr>
        <p:txBody>
          <a:bodyPr vert="horz" wrap="square" lIns="91440" tIns="45720" rIns="91440" bIns="45720" numCol="1" anchor="t" anchorCtr="0" compatLnSpc="1">
            <a:prstTxWarp prst="textNoShape">
              <a:avLst/>
            </a:prstTxWarp>
          </a:bodyPr>
          <a:lstStyle/>
          <a:p>
            <a:endParaRPr lang="fr-FR"/>
          </a:p>
        </p:txBody>
      </p:sp>
      <p:pic>
        <p:nvPicPr>
          <p:cNvPr id="2051" name="Picture 3"/>
          <p:cNvPicPr>
            <a:picLocks noChangeAspect="1" noChangeArrowheads="1"/>
          </p:cNvPicPr>
          <p:nvPr/>
        </p:nvPicPr>
        <p:blipFill>
          <a:blip r:embed="rId2" cstate="print"/>
          <a:srcRect/>
          <a:stretch>
            <a:fillRect/>
          </a:stretch>
        </p:blipFill>
        <p:spPr bwMode="auto">
          <a:xfrm>
            <a:off x="4760559" y="1340768"/>
            <a:ext cx="4383441" cy="5517232"/>
          </a:xfrm>
          <a:prstGeom prst="rect">
            <a:avLst/>
          </a:prstGeom>
          <a:noFill/>
          <a:ln w="9525">
            <a:noFill/>
            <a:miter lim="800000"/>
            <a:headEnd/>
            <a:tailEnd/>
          </a:ln>
        </p:spPr>
      </p:pic>
      <p:sp>
        <p:nvSpPr>
          <p:cNvPr id="6" name="Rectangle 5"/>
          <p:cNvSpPr/>
          <p:nvPr/>
        </p:nvSpPr>
        <p:spPr>
          <a:xfrm>
            <a:off x="72008" y="1340768"/>
            <a:ext cx="4644008" cy="5355312"/>
          </a:xfrm>
          <a:prstGeom prst="rect">
            <a:avLst/>
          </a:prstGeom>
        </p:spPr>
        <p:txBody>
          <a:bodyPr wrap="square">
            <a:spAutoFit/>
          </a:bodyPr>
          <a:lstStyle/>
          <a:p>
            <a:pPr algn="just"/>
            <a:r>
              <a:rPr lang="fr-FR" dirty="0" smtClean="0"/>
              <a:t>Georges Méliès est né à Paris en 1861, son père possède une usine de chaussures de luxe. Il apprend la prestidigitation à Londres et, de retour en France, il présente quelques numéros de prestidigitation et devient journaliste et caricaturiste.</a:t>
            </a:r>
          </a:p>
          <a:p>
            <a:pPr algn="just"/>
            <a:endParaRPr lang="fr-FR" dirty="0" smtClean="0"/>
          </a:p>
          <a:p>
            <a:pPr algn="just"/>
            <a:r>
              <a:rPr lang="fr-FR" dirty="0" smtClean="0"/>
              <a:t>En 1895, la veille de la première séance de cinéma publique, il est invité à une répétition privée de la projection du Cinématographe des frères Lumière. Georges Méliès comprend tout de suite ce qu'il peut faire avec une telle machine et il propose d'acheter les brevets des frères Lumière ; mais ils refusent en prétendant que leur invention n'a aucun avenir. Méliès achète finalement un autre procédé, celui des Frères Isola. Il fonde sa propre société de production, la Star Film, et construit le premier studio de cinéma.</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Biographie - suite</a:t>
            </a:r>
            <a:endParaRPr lang="fr-FR" dirty="0"/>
          </a:p>
        </p:txBody>
      </p:sp>
      <p:sp>
        <p:nvSpPr>
          <p:cNvPr id="3" name="Rectangle 2"/>
          <p:cNvSpPr/>
          <p:nvPr/>
        </p:nvSpPr>
        <p:spPr>
          <a:xfrm>
            <a:off x="323528" y="2636912"/>
            <a:ext cx="8424936" cy="2585323"/>
          </a:xfrm>
          <a:prstGeom prst="rect">
            <a:avLst/>
          </a:prstGeom>
        </p:spPr>
        <p:txBody>
          <a:bodyPr wrap="square">
            <a:spAutoFit/>
          </a:bodyPr>
          <a:lstStyle/>
          <a:p>
            <a:pPr algn="just"/>
            <a:r>
              <a:rPr lang="fr-FR" dirty="0" smtClean="0"/>
              <a:t>En 1902, son « Voyage dans la Lune » (un chef-d'œuvre mêlant illusions photographiques et innovations techniques) d'une longueur exceptionnelle – pour l'époque - de 16 minutes, remporte un grand succès jusqu'aux États-Unis. Selon l'historien américain Charles Musser, « Le cinéaste majeur des toutes premières années du nouveau siècle est sans conteste le parisien Georges Méliès, dont les films ont tous été piratés par les plus grandes sociétés de production américaines ». L'œuvre de Méliès est copiée mais il n'en tire aucun bénéfice financier, et les techniques de tournage progressent petit à petit sans qu'il puisse s'y adapter. </a:t>
            </a:r>
          </a:p>
          <a:p>
            <a:pPr algn="just"/>
            <a:r>
              <a:rPr lang="fr-FR" dirty="0" smtClean="0"/>
              <a:t>La brillante carrière de Georges Méliès s’achève en 1913. Il tombe alors dans l'oubli. </a:t>
            </a:r>
            <a:endParaRPr lang="fr-F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0"/>
            <a:ext cx="9144000" cy="908720"/>
          </a:xfrm>
        </p:spPr>
        <p:txBody>
          <a:bodyPr/>
          <a:lstStyle/>
          <a:p>
            <a:r>
              <a:rPr lang="fr-FR" smtClean="0">
                <a:solidFill>
                  <a:srgbClr val="FF0000"/>
                </a:solidFill>
              </a:rPr>
              <a:t>V</a:t>
            </a:r>
            <a:r>
              <a:rPr lang="fr-FR" smtClean="0"/>
              <a:t>oyage dans la </a:t>
            </a:r>
            <a:r>
              <a:rPr lang="fr-FR" smtClean="0">
                <a:solidFill>
                  <a:srgbClr val="FF0000"/>
                </a:solidFill>
              </a:rPr>
              <a:t>L</a:t>
            </a:r>
            <a:r>
              <a:rPr lang="fr-FR" smtClean="0"/>
              <a:t>une</a:t>
            </a:r>
            <a:endParaRPr lang="fr-FR"/>
          </a:p>
        </p:txBody>
      </p:sp>
      <p:pic>
        <p:nvPicPr>
          <p:cNvPr id="19459" name="Picture 3">
            <a:hlinkClick r:id="rId2"/>
          </p:cNvPr>
          <p:cNvPicPr>
            <a:picLocks noChangeAspect="1" noChangeArrowheads="1"/>
          </p:cNvPicPr>
          <p:nvPr/>
        </p:nvPicPr>
        <p:blipFill>
          <a:blip r:embed="rId3" cstate="print"/>
          <a:srcRect l="2625" t="18480" r="43826" b="31961"/>
          <a:stretch>
            <a:fillRect/>
          </a:stretch>
        </p:blipFill>
        <p:spPr bwMode="auto">
          <a:xfrm>
            <a:off x="230772" y="1268760"/>
            <a:ext cx="8589700" cy="496855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188640"/>
            <a:ext cx="8229600" cy="1143000"/>
          </a:xfrm>
        </p:spPr>
        <p:txBody>
          <a:bodyPr/>
          <a:lstStyle/>
          <a:p>
            <a:r>
              <a:rPr lang="fr-FR" smtClean="0"/>
              <a:t>Affiche du film</a:t>
            </a:r>
            <a:endParaRPr lang="fr-FR"/>
          </a:p>
        </p:txBody>
      </p:sp>
      <p:pic>
        <p:nvPicPr>
          <p:cNvPr id="21506" name="Picture 2"/>
          <p:cNvPicPr>
            <a:picLocks noChangeAspect="1" noChangeArrowheads="1"/>
          </p:cNvPicPr>
          <p:nvPr/>
        </p:nvPicPr>
        <p:blipFill>
          <a:blip r:embed="rId2" cstate="print"/>
          <a:srcRect l="6559" t="33280" r="50392" b="27240"/>
          <a:stretch>
            <a:fillRect/>
          </a:stretch>
        </p:blipFill>
        <p:spPr bwMode="auto">
          <a:xfrm>
            <a:off x="116696" y="1556792"/>
            <a:ext cx="8919800" cy="511256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solidFill>
                  <a:srgbClr val="FF0000"/>
                </a:solidFill>
              </a:rPr>
              <a:t>H</a:t>
            </a:r>
            <a:r>
              <a:rPr lang="fr-FR" smtClean="0"/>
              <a:t>er</a:t>
            </a:r>
            <a:r>
              <a:rPr lang="fr-FR" smtClean="0">
                <a:solidFill>
                  <a:srgbClr val="FF0000"/>
                </a:solidFill>
              </a:rPr>
              <a:t>g</a:t>
            </a:r>
            <a:r>
              <a:rPr lang="fr-FR" smtClean="0"/>
              <a:t>é (</a:t>
            </a:r>
            <a:r>
              <a:rPr lang="fr-FR" smtClean="0">
                <a:solidFill>
                  <a:srgbClr val="FF0000"/>
                </a:solidFill>
              </a:rPr>
              <a:t>G</a:t>
            </a:r>
            <a:r>
              <a:rPr lang="fr-FR" smtClean="0"/>
              <a:t>eorges </a:t>
            </a:r>
            <a:r>
              <a:rPr lang="fr-FR" smtClean="0">
                <a:solidFill>
                  <a:srgbClr val="FF0000"/>
                </a:solidFill>
              </a:rPr>
              <a:t>R</a:t>
            </a:r>
            <a:r>
              <a:rPr lang="fr-FR" smtClean="0"/>
              <a:t>émi)</a:t>
            </a:r>
            <a:endParaRPr lang="fr-FR"/>
          </a:p>
        </p:txBody>
      </p:sp>
      <p:sp>
        <p:nvSpPr>
          <p:cNvPr id="17410" name="AutoShape 2" descr="Résultat de recherche d'images pour &quot;hergé&quot;"/>
          <p:cNvSpPr>
            <a:spLocks noChangeAspect="1" noChangeArrowheads="1"/>
          </p:cNvSpPr>
          <p:nvPr/>
        </p:nvSpPr>
        <p:spPr bwMode="auto">
          <a:xfrm>
            <a:off x="155575" y="-2171700"/>
            <a:ext cx="6096000" cy="4524375"/>
          </a:xfrm>
          <a:prstGeom prst="rect">
            <a:avLst/>
          </a:prstGeom>
          <a:noFill/>
        </p:spPr>
        <p:txBody>
          <a:bodyPr vert="horz" wrap="square" lIns="91440" tIns="45720" rIns="91440" bIns="45720" numCol="1" anchor="t" anchorCtr="0" compatLnSpc="1">
            <a:prstTxWarp prst="textNoShape">
              <a:avLst/>
            </a:prstTxWarp>
          </a:bodyPr>
          <a:lstStyle/>
          <a:p>
            <a:endParaRPr lang="fr-FR"/>
          </a:p>
        </p:txBody>
      </p:sp>
      <p:pic>
        <p:nvPicPr>
          <p:cNvPr id="17412" name="Picture 4"/>
          <p:cNvPicPr>
            <a:picLocks noChangeAspect="1" noChangeArrowheads="1"/>
          </p:cNvPicPr>
          <p:nvPr/>
        </p:nvPicPr>
        <p:blipFill>
          <a:blip r:embed="rId2" cstate="print"/>
          <a:srcRect/>
          <a:stretch>
            <a:fillRect/>
          </a:stretch>
        </p:blipFill>
        <p:spPr bwMode="auto">
          <a:xfrm>
            <a:off x="5490465" y="1556793"/>
            <a:ext cx="3653535" cy="530120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TotalTime>
  <Words>555</Words>
  <Application>Microsoft Office PowerPoint</Application>
  <PresentationFormat>Affichage à l'écran (4:3)</PresentationFormat>
  <Paragraphs>25</Paragraphs>
  <Slides>14</Slides>
  <Notes>0</Notes>
  <HiddenSlides>0</HiddenSlides>
  <MMClips>0</MMClips>
  <ScaleCrop>false</ScaleCrop>
  <HeadingPairs>
    <vt:vector size="6" baseType="variant">
      <vt:variant>
        <vt:lpstr>Polices utilisées</vt:lpstr>
      </vt:variant>
      <vt:variant>
        <vt:i4>6</vt:i4>
      </vt:variant>
      <vt:variant>
        <vt:lpstr>Thème</vt:lpstr>
      </vt:variant>
      <vt:variant>
        <vt:i4>2</vt:i4>
      </vt:variant>
      <vt:variant>
        <vt:lpstr>Titres des diapositives</vt:lpstr>
      </vt:variant>
      <vt:variant>
        <vt:i4>14</vt:i4>
      </vt:variant>
    </vt:vector>
  </HeadingPairs>
  <TitlesOfParts>
    <vt:vector size="22" baseType="lpstr">
      <vt:lpstr>Arial</vt:lpstr>
      <vt:lpstr>Calibri</vt:lpstr>
      <vt:lpstr>Corbel</vt:lpstr>
      <vt:lpstr>Wingdings</vt:lpstr>
      <vt:lpstr>Wingdings 2</vt:lpstr>
      <vt:lpstr>Wingdings 3</vt:lpstr>
      <vt:lpstr>Thème Office</vt:lpstr>
      <vt:lpstr>Module</vt:lpstr>
      <vt:lpstr>Panorama de la Science-Fiction</vt:lpstr>
      <vt:lpstr>Les Précurseurs</vt:lpstr>
      <vt:lpstr>Jules VERNE</vt:lpstr>
      <vt:lpstr>De la Terre à la Lune</vt:lpstr>
      <vt:lpstr>Georges Méliès</vt:lpstr>
      <vt:lpstr>Biographie - suite</vt:lpstr>
      <vt:lpstr>Voyage dans la Lune</vt:lpstr>
      <vt:lpstr>Affiche du film</vt:lpstr>
      <vt:lpstr>Hergé (Georges Rémi)</vt:lpstr>
      <vt:lpstr>On a marché sur la Lune</vt:lpstr>
      <vt:lpstr>Présentation PowerPoint</vt:lpstr>
      <vt:lpstr>Présentation PowerPoint</vt:lpstr>
      <vt:lpstr>Présentation PowerPoint</vt:lpstr>
      <vt:lpstr>Présentation PowerPoint</vt:lpstr>
    </vt:vector>
  </TitlesOfParts>
  <Company>Education Nationale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Panorama de la Science-Fiction</dc:title>
  <dc:creator>jean.petit</dc:creator>
  <cp:lastModifiedBy>College les Pins</cp:lastModifiedBy>
  <cp:revision>6</cp:revision>
  <dcterms:created xsi:type="dcterms:W3CDTF">2018-11-15T10:51:54Z</dcterms:created>
  <dcterms:modified xsi:type="dcterms:W3CDTF">2021-07-12T00:48:35Z</dcterms:modified>
</cp:coreProperties>
</file>

<file path=docProps/thumbnail.jpeg>
</file>